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84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4384-93AF-44FA-9879-AF5998BF9BC6}" type="datetimeFigureOut">
              <a:rPr lang="en-US" smtClean="0"/>
              <a:pPr/>
              <a:t>8/16/2019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9A39-A28C-4237-B855-C3056488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eminar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026741" cy="5357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WELCOME</a:t>
            </a:r>
            <a:endParaRPr lang="en-IN" sz="13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>
            <a:normAutofit/>
          </a:bodyPr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an example of inherited disease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gene responsible for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in X –chromosome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Y-chromosome carries no gene for this trait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caused by a recessive gene ‘h’ and normal clotting is due to dominant  gene ‘H’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48324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 females have two X- chromosomes , they may be  of the genotype ‘HH’ or ‘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 or ‘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Homozygous dominant female (HH) are normal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Hetrozygous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female 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will not have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since ‘H’ is dominant over  ‘h’.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,they may transmit the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to their sons</a:t>
            </a:r>
          </a:p>
          <a:p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 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hetrozygous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females are called carriers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Homozygous recessive females 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will be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a normal woman (HH) happens to marry 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man (h), all their daughters are carriers of disease because they are heterozygous 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receive a dominant gene ‘H’ from mother  and ‘h’ from father </a:t>
            </a:r>
          </a:p>
          <a:p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the sons are normal because they receive the X-chromosome with normal gene from the mother and the y-chromosome  from the father . Which contains no gene for this trait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the daughter (carrier) is married to a normal man , 50% of the sons will be normal and 50% daughters will be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 While 50% of daughters will be normal and the remaining 50 % will be the carriers of disease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transmitted from the father to the grandson through the daughter; the inheritance is said to be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criss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–cross inheritance or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zig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inheritance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SEX LINKED INHERITANCE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357298"/>
            <a:ext cx="5915268" cy="507227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CHARACTERISTICS OF SEX LINKED INHERITANCE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CRISS CROSS INHERITANCE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EYE COLOUR IN DROSOPHILA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7622712" cy="37004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CRISS CROSS INHERITANCE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RECIPROCAL CROSSES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324629" cy="473990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7743852" cy="2941649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SEX CHROMOSOMAL ABNORMALITIES </a:t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</a:t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Alka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E.Varghese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Assistant Professor  in Botany</a:t>
            </a:r>
            <a:endParaRPr lang="en-IN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4290"/>
            <a:ext cx="8483661" cy="635795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PEDIGREE CHART – HAEMOPHILIA GENE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images (2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6767890" cy="507209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494212" cy="412355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PATTERN OF INHERITANCE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images 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428736"/>
            <a:ext cx="5576823" cy="514353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riers-sceneri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57166"/>
            <a:ext cx="7755068" cy="6244807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HYPERTRICHOSIS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714488"/>
            <a:ext cx="2800363" cy="420819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071678"/>
            <a:ext cx="2600337" cy="378866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143116"/>
            <a:ext cx="7825449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eminar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176" y="428604"/>
            <a:ext cx="841182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1.Turner’s syndrome </a:t>
            </a:r>
            <a:r>
              <a:rPr lang="en-IN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IN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Sexual abnormality in females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Discovered by Turner in 1938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is caused due to the absence of one of the X – chromosome (45 with XO)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karyotype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these patients shows 45 chromosome in the cell of a person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is caused by of XX chromosomes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 only one X – chromosome and no Y- chromosome (44A+ XO= 45)</a:t>
            </a: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characteristics of the Turner’s syndrome are following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1.Underdeveloped feminine character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2.Lack of secondary sexual characters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3.Short stature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4.Rudimentary ovaries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5.Poorly- developed breasts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6.Webbed –neck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7.Subnormal intelligence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8.Mental retardation</a:t>
            </a:r>
          </a:p>
          <a:p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786058"/>
            <a:ext cx="3242527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428736"/>
            <a:ext cx="4457719" cy="489618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2.Klinefelter’s syndrome</a:t>
            </a:r>
            <a:endParaRPr lang="en-IN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1149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was discovered by Harry in 1922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genetic disorder is caused by an additional copy of X- chromosome resulting into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karyotype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47, XXY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karyotype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these patients shows 47 chromosomes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is caused by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trisomy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(44A +XXY =47)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is caused by non-disjunction of XX chromosome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Though the individual is male , he shows a number of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feminised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characters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IN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The symptoms of </a:t>
            </a:r>
            <a:r>
              <a:rPr lang="en-US" dirty="0" err="1" smtClean="0">
                <a:solidFill>
                  <a:srgbClr val="FF0066"/>
                </a:solidFill>
              </a:rPr>
              <a:t>Klinefelter’s</a:t>
            </a:r>
            <a:r>
              <a:rPr lang="en-US" dirty="0" smtClean="0">
                <a:solidFill>
                  <a:srgbClr val="FF0066"/>
                </a:solidFill>
              </a:rPr>
              <a:t> syndrome are the following</a:t>
            </a:r>
            <a:endParaRPr lang="en-IN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1.Tall stature with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feminised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character (physique)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2.Sterile males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3.Mental retardation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HAEMOPHILIA</a:t>
            </a:r>
            <a:endParaRPr lang="en-IN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was discovered by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</a:t>
            </a:r>
            <a:r>
              <a:rPr lang="en-US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cotto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1803</a:t>
            </a:r>
          </a:p>
          <a:p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factor responsible for blood clotting is anti-</a:t>
            </a:r>
            <a:r>
              <a:rPr lang="en-US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globulin</a:t>
            </a:r>
          </a:p>
          <a:p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factor is absent in patient suffering from </a:t>
            </a:r>
            <a:r>
              <a:rPr lang="en-US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endParaRPr lang="en-US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Even minor injuries can cause death due to excessive bleeding ( Bleeder’s disease)</a:t>
            </a:r>
          </a:p>
          <a:p>
            <a:pPr>
              <a:buNone/>
            </a:pPr>
            <a:endParaRPr lang="en-US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IN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it is common in royal families of Europe and Queen Victoria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also said to be royal disease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family pedigree of Queen Victoria shows a number of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haemophilic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descendents as she was carrier of the disease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576</Words>
  <Application>Microsoft Office PowerPoint</Application>
  <PresentationFormat>On-screen Show (4:3)</PresentationFormat>
  <Paragraphs>73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WELCOME</vt:lpstr>
      <vt:lpstr>SEX CHROMOSOMAL ABNORMALITIES  IN MAN   Alka E.Varghese Assistant Professor  in Botany</vt:lpstr>
      <vt:lpstr>1.Turner’s syndrome  </vt:lpstr>
      <vt:lpstr>Slide 4</vt:lpstr>
      <vt:lpstr>Slide 5</vt:lpstr>
      <vt:lpstr>2.Klinefelter’s syndrome</vt:lpstr>
      <vt:lpstr>The symptoms of Klinefelter’s syndrome are the following</vt:lpstr>
      <vt:lpstr>HAEMOPHILIA</vt:lpstr>
      <vt:lpstr>Slide 9</vt:lpstr>
      <vt:lpstr>Slide 10</vt:lpstr>
      <vt:lpstr>Slide 11</vt:lpstr>
      <vt:lpstr>Slide 12</vt:lpstr>
      <vt:lpstr>Slide 13</vt:lpstr>
      <vt:lpstr>Slide 14</vt:lpstr>
      <vt:lpstr>SEX LINKED INHERITANCE</vt:lpstr>
      <vt:lpstr>CHARACTERISTICS OF SEX LINKED INHERITANCE</vt:lpstr>
      <vt:lpstr>CRISS CROSS INHERITANCE</vt:lpstr>
      <vt:lpstr>CRISS CROSS INHERITANCE</vt:lpstr>
      <vt:lpstr>RECIPROCAL CROSSES</vt:lpstr>
      <vt:lpstr>Slide 20</vt:lpstr>
      <vt:lpstr>PEDIGREE CHART – HAEMOPHILIA GENE</vt:lpstr>
      <vt:lpstr>Slide 22</vt:lpstr>
      <vt:lpstr>PATTERN OF INHERITANCE</vt:lpstr>
      <vt:lpstr>Slide 24</vt:lpstr>
      <vt:lpstr>HYPERTRICHOSIS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hp</cp:lastModifiedBy>
  <cp:revision>19</cp:revision>
  <dcterms:created xsi:type="dcterms:W3CDTF">2016-02-07T14:50:08Z</dcterms:created>
  <dcterms:modified xsi:type="dcterms:W3CDTF">2019-08-16T18:14:33Z</dcterms:modified>
</cp:coreProperties>
</file>