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2" r:id="rId22"/>
    <p:sldId id="276" r:id="rId23"/>
    <p:sldId id="279" r:id="rId24"/>
    <p:sldId id="275" r:id="rId25"/>
    <p:sldId id="283" r:id="rId26"/>
    <p:sldId id="281" r:id="rId27"/>
    <p:sldId id="284" r:id="rId28"/>
    <p:sldId id="285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EC20C-D07D-4A04-89AC-F5E05EC98D2A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83AAC-F8BB-488A-BD6B-CDB3253A08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Aquarium maintenance and management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Annies</a:t>
            </a:r>
            <a:r>
              <a:rPr lang="en-US" dirty="0" smtClean="0"/>
              <a:t> Joseph</a:t>
            </a:r>
          </a:p>
          <a:p>
            <a:r>
              <a:rPr lang="en-US" dirty="0" smtClean="0"/>
              <a:t>Assistant professor in Zoology</a:t>
            </a:r>
          </a:p>
          <a:p>
            <a:r>
              <a:rPr lang="en-US" dirty="0" smtClean="0"/>
              <a:t>Christian College </a:t>
            </a:r>
          </a:p>
          <a:p>
            <a:r>
              <a:rPr lang="en-US" dirty="0" err="1" smtClean="0"/>
              <a:t>Chengannur</a:t>
            </a:r>
            <a:endParaRPr lang="en-US" dirty="0"/>
          </a:p>
        </p:txBody>
      </p:sp>
      <p:pic>
        <p:nvPicPr>
          <p:cNvPr id="1026" name="Picture 2" descr="D:\AJ\AJ-BACKUP\aquarium\pictures\1219aqua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81400"/>
            <a:ext cx="4038600" cy="253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AJ\add-on course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5728310" cy="596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Aquarium in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D:\AJ\add-on course\aquarium-in-the-kitc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68159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Marine aquaria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D:\AJ\add-on course\tank-shot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22788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AJ\add-on course\Front-Image_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60231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Marine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D:\AJ\add-on course\immag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09663"/>
            <a:ext cx="7660515" cy="574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aquarium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AJ\add-on course\tropical-fish-aquarium-community-t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572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D:\AJ\add-on course\aggress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55660"/>
            <a:ext cx="3200400" cy="2387990"/>
          </a:xfrm>
          <a:prstGeom prst="rect">
            <a:avLst/>
          </a:prstGeom>
          <a:noFill/>
        </p:spPr>
      </p:pic>
      <p:pic>
        <p:nvPicPr>
          <p:cNvPr id="5" name="Picture 3" descr="D:\AJ\AJ-BACKUP\aquarium\fishes\black mol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861707" cy="2514600"/>
          </a:xfrm>
          <a:prstGeom prst="rect">
            <a:avLst/>
          </a:prstGeom>
          <a:noFill/>
        </p:spPr>
      </p:pic>
      <p:pic>
        <p:nvPicPr>
          <p:cNvPr id="6" name="Picture 5" descr="D:\AJ\AJ-BACKUP\aquarium\fishes\angel-fish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14400"/>
            <a:ext cx="3291417" cy="2468563"/>
          </a:xfrm>
          <a:prstGeom prst="rect">
            <a:avLst/>
          </a:prstGeom>
          <a:noFill/>
        </p:spPr>
      </p:pic>
      <p:pic>
        <p:nvPicPr>
          <p:cNvPr id="7" name="Picture 2" descr="D:\AJ\AJ-BACKUP\aquarium\fishes\angie-the-angel-fi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33800"/>
            <a:ext cx="3867150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Public aquarium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AJ\add-on course\Georgia_Aquarium_-_Ocean_Voyager_Tunnel_Jan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4051" cy="535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AJ\add-on course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083358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6801328" cy="59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aquarium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D:\AJ\add-on course\Aquarium_60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3390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085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763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475415" cy="58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677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90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34766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185" y="2819400"/>
            <a:ext cx="49848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588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J\add-on course\1580_image2_Aquariu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154625" cy="5750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5734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A variety aquarium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D:\AJ\add-on course\1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0057"/>
            <a:ext cx="5181600" cy="564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keeping in aquaria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D:\AJ\add-on course\Aquariu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005455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J\add-on course\aqur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350410" cy="4358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620000" cy="914400"/>
          </a:xfrm>
        </p:spPr>
        <p:txBody>
          <a:bodyPr/>
          <a:lstStyle/>
          <a:p>
            <a:r>
              <a:rPr lang="en-US" dirty="0" smtClean="0"/>
              <a:t>Aquarium sink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AJ\add-on course\moodyaquariumsink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5029200" cy="634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J\add-on course\in_house_aquarium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home aquarium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AJ\add-on course\aqv-021_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47398"/>
            <a:ext cx="8458200" cy="4810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37</Words>
  <Application>Microsoft Office PowerPoint</Application>
  <PresentationFormat>On-screen Show (4:3)</PresentationFormat>
  <Paragraphs>16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 Aquarium maintenance and management</vt:lpstr>
      <vt:lpstr>Home aquarium</vt:lpstr>
      <vt:lpstr>Slide 3</vt:lpstr>
      <vt:lpstr>A variety aquarium</vt:lpstr>
      <vt:lpstr>Fish keeping in aquaria</vt:lpstr>
      <vt:lpstr>Slide 6</vt:lpstr>
      <vt:lpstr>Aquarium sink</vt:lpstr>
      <vt:lpstr>Slide 8</vt:lpstr>
      <vt:lpstr>Black home aquarium</vt:lpstr>
      <vt:lpstr>Slide 10</vt:lpstr>
      <vt:lpstr>Aquarium in the kitchen</vt:lpstr>
      <vt:lpstr>Marine aquaria</vt:lpstr>
      <vt:lpstr>Marine</vt:lpstr>
      <vt:lpstr>Marine</vt:lpstr>
      <vt:lpstr>Community aquarium</vt:lpstr>
      <vt:lpstr>Slide 16</vt:lpstr>
      <vt:lpstr>Public aquarium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hp</cp:lastModifiedBy>
  <cp:revision>14</cp:revision>
  <dcterms:created xsi:type="dcterms:W3CDTF">2014-02-12T06:39:07Z</dcterms:created>
  <dcterms:modified xsi:type="dcterms:W3CDTF">2019-08-17T10:18:07Z</dcterms:modified>
</cp:coreProperties>
</file>