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Microsoft YaHei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Microsoft YaHei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Microsoft YaHei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Microsoft YaHei" charset="-122"/>
            </a:endParaRPr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0300" cy="4518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55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55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55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17FFCD8-0949-49DD-B647-4BBAF3A00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41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7500FA78-5F25-42D3-90F3-0D141F19703E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70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35BBAD3-84DE-47A9-8D6F-FDC6D1808763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0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366DE1FA-3B3F-4D07-8529-B21791290560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5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0BEC1A96-92E2-4808-B1BF-1873C3E8E130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2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9C2D470F-4C7B-4C74-840C-353F3A746B1D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23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8BAE3473-758E-4290-8BC6-341EB8E80588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95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82FE3A7C-B5A3-4B19-B035-52766B12E4F1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69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D94051E0-3EA1-4311-89DF-00E71FCEC796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67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2BE315DE-F6EE-4C00-A31E-C962542530DB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80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473FC75C-70CD-4D1E-81AD-9A4E9B8A6C35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1888" cy="4519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0FBA3-6683-40EE-9D99-39384552B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3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D207C-092D-4AAB-B100-D129BBD7D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644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644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22CF7-DF4E-4322-AC8B-28A6136DC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2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851C0-FA5B-44B4-A759-5325499211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4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84569-F285-461C-9D87-D9B9CCFDA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0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06050-8C28-4D1B-B16C-64911FEF5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76CF7-73CB-474C-A4EF-C51DC2122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2CEBD-CD60-4384-8C04-19AFFA382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6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C8E46-957B-443E-9AEE-658024F832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B7703-447D-4D02-A941-70930C579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9E6B5-B1CA-4C55-B702-FAE40ACD2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3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9975" cy="512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F910EDFC-B652-4202-B028-55D7B0AC8E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Research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063" y="1736725"/>
            <a:ext cx="9144000" cy="4983163"/>
          </a:xfrm>
        </p:spPr>
        <p:txBody>
          <a:bodyPr anchor="ctr"/>
          <a:lstStyle/>
          <a:p>
            <a:pPr marL="1484313" lvl="1" indent="-568325" eaLnBrk="1">
              <a:buFont typeface="Wingdings" panose="05000000000000000000" pitchFamily="2" charset="2"/>
              <a:buChar char="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Search for knowledge through objective</a:t>
            </a:r>
          </a:p>
          <a:p>
            <a:pPr marL="1484313" lvl="1" indent="-568325" eaLnBrk="1">
              <a:buFont typeface="Wingdings" panose="05000000000000000000" pitchFamily="2" charset="2"/>
              <a:buChar char="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Systematic method for finding solution to a problem</a:t>
            </a:r>
          </a:p>
          <a:p>
            <a:pPr indent="-341313" eaLnBrk="1">
              <a:buFont typeface="Wingdings" panose="05000000000000000000" pitchFamily="2" charset="2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marL="1484313" lvl="1" indent="-568325" eaLnBrk="1">
              <a:buFont typeface="Wingdings" panose="05000000000000000000" pitchFamily="2" charset="2"/>
              <a:buChar char="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Art of scientific investigation</a:t>
            </a:r>
          </a:p>
          <a:p>
            <a:pPr marL="2798763" lvl="4" indent="-568325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										</a:t>
            </a:r>
          </a:p>
          <a:p>
            <a:pPr marL="2798763" lvl="4" indent="-568325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																											By</a:t>
            </a:r>
          </a:p>
          <a:p>
            <a:pPr marL="2798763" lvl="4" indent="-568325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										   Dr.Jisha John</a:t>
            </a:r>
          </a:p>
          <a:p>
            <a:pPr marL="2798763" lvl="4" indent="-568325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								Assistant Professor in Economics</a:t>
            </a:r>
          </a:p>
          <a:p>
            <a:pPr marL="2798763" lvl="4" indent="-568325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								Christian College, Chengannur 				</a:t>
            </a:r>
          </a:p>
          <a:p>
            <a:pPr marL="1484313" lvl="1" indent="-568325" eaLnBrk="1">
              <a:buFont typeface="Wingdings" panose="05000000000000000000" pitchFamily="2" charset="2"/>
              <a:buChar char="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Reference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54238"/>
            <a:ext cx="10080625" cy="3554412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 Research Methodology Methods and Techniques : </a:t>
            </a:r>
          </a:p>
          <a:p>
            <a:pPr lvl="3" indent="-341313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z="3600" smtClean="0"/>
              <a:t>							C R Kothari</a:t>
            </a:r>
          </a:p>
          <a:p>
            <a:pPr lvl="3" indent="-341313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z="3600" smtClean="0"/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Writing your Thesis:</a:t>
            </a:r>
          </a:p>
          <a:p>
            <a:pPr lvl="3" indent="-341313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z="3600" smtClean="0"/>
              <a:t>							Paul Oliver</a:t>
            </a:r>
          </a:p>
          <a:p>
            <a:pPr lvl="3" indent="-341313" eaLnBrk="1">
              <a:buFont typeface="Times New Roman" panose="02020603050405020304" pitchFamily="18" charset="0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z="3600" smtClean="0"/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z="36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Objectives of Research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0875" y="1736725"/>
            <a:ext cx="6080125" cy="4983163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To discover answer to a question through scientific procedure</a:t>
            </a:r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Aim at advancing systematic knowledge and to formulate basic theory</a:t>
            </a:r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Try to improve the tools of analysis</a:t>
            </a:r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To test a hypothesis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Significance of research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82763" y="1768475"/>
            <a:ext cx="6615112" cy="4983163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Provides the basis for 		  government policies</a:t>
            </a:r>
          </a:p>
          <a:p>
            <a:pPr indent="-341313" eaLnBrk="1">
              <a:buFont typeface="Wingdings" panose="05000000000000000000" pitchFamily="2" charset="2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Helps to solve operational and planning problems</a:t>
            </a:r>
          </a:p>
          <a:p>
            <a:pPr indent="-341313" eaLnBrk="1">
              <a:buFont typeface="Wingdings" panose="05000000000000000000" pitchFamily="2" charset="2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Useful to students, philosophers and intellectuals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Qualities of a good Research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46238" y="1493838"/>
            <a:ext cx="7178675" cy="5822950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Scientific Attitude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Imagination and insight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Quick grasping power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Perseverance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Clarity of thinking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Knowledge of the subject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Knowledge of the technique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Unbiased Attitude</a:t>
            </a:r>
          </a:p>
          <a:p>
            <a:pPr indent="-341313" eaLnBrk="1">
              <a:buFont typeface="Wingdings" panose="05000000000000000000" pitchFamily="2" charset="2"/>
              <a:buChar char="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Familiarity about the information</a:t>
            </a:r>
          </a:p>
          <a:p>
            <a:pPr indent="-341313" eaLnBrk="1">
              <a:buFont typeface="Times New Roman" panose="02020603050405020304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Objectivity &amp; Subjectivity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503238" y="1768475"/>
          <a:ext cx="9064625" cy="5272088"/>
        </p:xfrm>
        <a:graphic>
          <a:graphicData uri="http://schemas.openxmlformats.org/drawingml/2006/table">
            <a:tbl>
              <a:tblPr/>
              <a:tblGrid>
                <a:gridCol w="3021012"/>
                <a:gridCol w="3022600"/>
                <a:gridCol w="3021013"/>
              </a:tblGrid>
              <a:tr h="1054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Basics for Comparison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Objective Research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Subjective Research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Meaning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Refers to neutral statement which is unbiased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Does not show clear picture of a persons outlook or opinion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Base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Based on facts and Observations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Based on Assumptions belief etc.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Truth and verification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Provable and Verified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Relative and Non verifiable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Reporting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Same type of reporting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Varies to a great extend</a:t>
                      </a:r>
                    </a:p>
                  </a:txBody>
                  <a:tcPr marL="90000" marR="90000" marT="6280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Types of Research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8563" y="1779588"/>
            <a:ext cx="5622925" cy="4572000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Fundamental and Applied</a:t>
            </a:r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Descriptive and Analytical</a:t>
            </a:r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Quantitative and Qualitative</a:t>
            </a:r>
          </a:p>
          <a:p>
            <a:pPr indent="-341313" eaLnBrk="1">
              <a:buFont typeface="Times New Roman" panose="02020603050405020304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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Conceptual and Empirical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Research Process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4838" y="1768475"/>
            <a:ext cx="7178675" cy="4983163"/>
          </a:xfrm>
        </p:spPr>
        <p:txBody>
          <a:bodyPr/>
          <a:lstStyle/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Formulating the Research Problem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Extensive Literature Survey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Identifying Variables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Setting up of Hypothesis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Preparing Research Design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Determining the sample Design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Collecting the data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Analysis and Interpretation</a:t>
            </a:r>
          </a:p>
          <a:p>
            <a:pPr marL="1484313" lvl="1" indent="-568325" eaLnBrk="1">
              <a:buFont typeface="Wingdings" panose="05000000000000000000" pitchFamily="2" charset="2"/>
              <a:buChar char="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Report Writing</a:t>
            </a:r>
          </a:p>
          <a:p>
            <a:pPr indent="-341313" eaLnBrk="1">
              <a:buFont typeface="Wingdings" panose="05000000000000000000" pitchFamily="2" charset="2"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 </a:t>
            </a:r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Preparation of the Report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46400" y="2154238"/>
            <a:ext cx="4808538" cy="4983162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Preliminary Section</a:t>
            </a:r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Main Body</a:t>
            </a:r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End Matter </a:t>
            </a:r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3813"/>
            <a:ext cx="9064625" cy="1255712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Preparation of the Report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65213"/>
            <a:ext cx="6858000" cy="6286500"/>
          </a:xfrm>
        </p:spPr>
        <p:txBody>
          <a:bodyPr/>
          <a:lstStyle/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Preliminary Section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Title Page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Acknowledgement Page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Preface / Foreword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Table of Contents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List of Tables &amp; Figures</a:t>
            </a:r>
          </a:p>
          <a:p>
            <a:pPr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Main Body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Introduction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Methodology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Statement of findings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Conclusions &amp; Recommendations</a:t>
            </a:r>
          </a:p>
          <a:p>
            <a:pPr lvl="2" indent="-341313" eaLnBrk="1">
              <a:buFont typeface="Wingdings" panose="05000000000000000000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r>
              <a:rPr lang="en-US" smtClean="0"/>
              <a:t>Summary of the Report</a:t>
            </a:r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  <a:p>
            <a:pPr indent="-341313" eaLnBrk="1"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</a:pPr>
            <a:endParaRPr lang="en-US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611813" y="1279525"/>
            <a:ext cx="3482975" cy="4983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41313">
              <a:spcAft>
                <a:spcPts val="1413"/>
              </a:spcAft>
              <a:buFont typeface="Wingdings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r>
              <a:rPr lang="en-US" sz="3200" kern="0" dirty="0">
                <a:solidFill>
                  <a:srgbClr val="000000"/>
                </a:solidFill>
                <a:latin typeface="+mn-lt"/>
                <a:ea typeface="+mn-ea"/>
              </a:rPr>
              <a:t>End Matter</a:t>
            </a:r>
          </a:p>
          <a:p>
            <a:pPr lvl="2" indent="-341313">
              <a:spcAft>
                <a:spcPts val="850"/>
              </a:spcAft>
              <a:buFont typeface="Wingdings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ea typeface="+mn-ea"/>
              </a:rPr>
              <a:t>Appendix</a:t>
            </a:r>
          </a:p>
          <a:p>
            <a:pPr lvl="2" indent="-341313">
              <a:spcAft>
                <a:spcPts val="850"/>
              </a:spcAft>
              <a:buFont typeface="Wingdings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ea typeface="+mn-ea"/>
              </a:rPr>
              <a:t>Glossary</a:t>
            </a:r>
          </a:p>
          <a:p>
            <a:pPr lvl="2" indent="-341313">
              <a:spcAft>
                <a:spcPts val="850"/>
              </a:spcAft>
              <a:buFont typeface="Wingdings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ea typeface="+mn-ea"/>
              </a:rPr>
              <a:t>Literature Cited</a:t>
            </a:r>
          </a:p>
          <a:p>
            <a:pPr lvl="2" indent="-341313">
              <a:spcAft>
                <a:spcPts val="850"/>
              </a:spcAft>
              <a:buFont typeface="Wingdings" pitchFamily="2" charset="2"/>
              <a:buChar char="q"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ea typeface="+mn-ea"/>
              </a:rPr>
              <a:t>Bibliography 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endParaRPr lang="en-US" sz="32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1484313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  <a:tab pos="10340975" algn="l"/>
              </a:tabLst>
              <a:defRPr/>
            </a:pPr>
            <a:endParaRPr lang="en-US" sz="32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34484</TotalTime>
  <Words>266</Words>
  <Application>Microsoft Office PowerPoint</Application>
  <PresentationFormat>Custom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Microsoft YaHei</vt:lpstr>
      <vt:lpstr>Times New Roman</vt:lpstr>
      <vt:lpstr>Wingdings</vt:lpstr>
      <vt:lpstr>Office Theme</vt:lpstr>
      <vt:lpstr>Research</vt:lpstr>
      <vt:lpstr>Objectives of Research</vt:lpstr>
      <vt:lpstr>Significance of research</vt:lpstr>
      <vt:lpstr>Qualities of a good Research</vt:lpstr>
      <vt:lpstr>Objectivity &amp; Subjectivity</vt:lpstr>
      <vt:lpstr>Types of Research</vt:lpstr>
      <vt:lpstr>Research Process</vt:lpstr>
      <vt:lpstr>Preparation of the Report</vt:lpstr>
      <vt:lpstr>Preparation of the Report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Gibu George</dc:creator>
  <cp:lastModifiedBy>USER</cp:lastModifiedBy>
  <cp:revision>7</cp:revision>
  <cp:lastPrinted>1601-01-01T00:00:00Z</cp:lastPrinted>
  <dcterms:created xsi:type="dcterms:W3CDTF">2013-10-15T04:48:20Z</dcterms:created>
  <dcterms:modified xsi:type="dcterms:W3CDTF">2019-08-18T15:32:19Z</dcterms:modified>
</cp:coreProperties>
</file>