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1A7B2-F9D8-42B5-81D9-A03A5392F6E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65BB-0F15-49A6-ABE4-9F2EDE1E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447800"/>
            <a:ext cx="6400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ARISTOTLE</a:t>
            </a:r>
          </a:p>
          <a:p>
            <a:r>
              <a:rPr lang="en-US" dirty="0"/>
              <a:t> </a:t>
            </a:r>
            <a:r>
              <a:rPr lang="en-US" dirty="0" smtClean="0"/>
              <a:t>CRITIC OF THE CLASSIC  AGE</a:t>
            </a:r>
          </a:p>
          <a:p>
            <a:r>
              <a:rPr lang="en-US" dirty="0" smtClean="0"/>
              <a:t>(TUTOR OF ALEXANDER)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Prepared  by</a:t>
            </a:r>
          </a:p>
          <a:p>
            <a:r>
              <a:rPr lang="en-US" dirty="0" err="1" smtClean="0"/>
              <a:t>Nirmala</a:t>
            </a:r>
            <a:r>
              <a:rPr lang="en-US" dirty="0" smtClean="0"/>
              <a:t> Varghese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 Dept of English</a:t>
            </a:r>
          </a:p>
          <a:p>
            <a:r>
              <a:rPr lang="en-US" dirty="0" smtClean="0"/>
              <a:t>Christian College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POETICS   discusses  concepts  like</a:t>
            </a:r>
          </a:p>
          <a:p>
            <a:endParaRPr lang="en-US" dirty="0"/>
          </a:p>
          <a:p>
            <a:r>
              <a:rPr lang="en-US" dirty="0" smtClean="0"/>
              <a:t>1 Mimesis</a:t>
            </a:r>
          </a:p>
          <a:p>
            <a:r>
              <a:rPr lang="en-US" dirty="0" smtClean="0"/>
              <a:t>2.Katharsis</a:t>
            </a:r>
          </a:p>
          <a:p>
            <a:r>
              <a:rPr lang="en-US" dirty="0" smtClean="0"/>
              <a:t>3  </a:t>
            </a:r>
            <a:r>
              <a:rPr lang="en-US" dirty="0" err="1" smtClean="0"/>
              <a:t>Hamartia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4 </a:t>
            </a:r>
            <a:r>
              <a:rPr lang="en-US" dirty="0" err="1" smtClean="0"/>
              <a:t>Spoudaios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Mimesis  ( Imitation)</a:t>
            </a:r>
          </a:p>
          <a:p>
            <a:r>
              <a:rPr lang="en-US" dirty="0" smtClean="0"/>
              <a:t>Platonic view  of  art  refuted   by Aristotle</a:t>
            </a:r>
          </a:p>
          <a:p>
            <a:pPr>
              <a:buNone/>
            </a:pPr>
            <a:r>
              <a:rPr lang="en-US" dirty="0" smtClean="0"/>
              <a:t>    For </a:t>
            </a:r>
            <a:r>
              <a:rPr lang="en-US" dirty="0"/>
              <a:t>P</a:t>
            </a:r>
            <a:r>
              <a:rPr lang="en-US" dirty="0" smtClean="0"/>
              <a:t>lato, imitation  implies mere copying  and hence trivial  and insignificant</a:t>
            </a:r>
          </a:p>
          <a:p>
            <a:pPr>
              <a:buNone/>
            </a:pPr>
            <a:r>
              <a:rPr lang="en-US" dirty="0" smtClean="0"/>
              <a:t>    For  Aristotle, imitation is creative and dynamic</a:t>
            </a:r>
          </a:p>
          <a:p>
            <a:pPr>
              <a:buNone/>
            </a:pPr>
            <a:r>
              <a:rPr lang="en-US" dirty="0" smtClean="0"/>
              <a:t>    Poetic imitation  ,for Aristotle is a imitation of inner human action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Katharsis</a:t>
            </a:r>
            <a:r>
              <a:rPr lang="en-US" dirty="0" smtClean="0"/>
              <a:t>   [ Purgation/ Purification of emotions ( pity and fear)in excess]</a:t>
            </a:r>
          </a:p>
          <a:p>
            <a:r>
              <a:rPr lang="en-US" dirty="0"/>
              <a:t> </a:t>
            </a:r>
            <a:r>
              <a:rPr lang="en-US" dirty="0" smtClean="0"/>
              <a:t>Meanings associated with  </a:t>
            </a:r>
            <a:r>
              <a:rPr lang="en-US" dirty="0" err="1" smtClean="0"/>
              <a:t>katharsis</a:t>
            </a:r>
            <a:endParaRPr lang="en-US" dirty="0" smtClean="0"/>
          </a:p>
          <a:p>
            <a:r>
              <a:rPr lang="en-US" dirty="0" smtClean="0"/>
              <a:t>1 Therapeutic</a:t>
            </a:r>
          </a:p>
          <a:p>
            <a:r>
              <a:rPr lang="en-US" dirty="0" smtClean="0"/>
              <a:t>2  Moral</a:t>
            </a:r>
          </a:p>
          <a:p>
            <a:r>
              <a:rPr lang="en-US" dirty="0" smtClean="0"/>
              <a:t>3. Structural</a:t>
            </a:r>
          </a:p>
          <a:p>
            <a:r>
              <a:rPr lang="en-US" dirty="0"/>
              <a:t> </a:t>
            </a:r>
            <a:r>
              <a:rPr lang="en-US" dirty="0" smtClean="0"/>
              <a:t>4  Intellectual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Hamartia</a:t>
            </a:r>
            <a:r>
              <a:rPr lang="en-US" dirty="0" smtClean="0"/>
              <a:t> ( Tragic flaw/ Error in </a:t>
            </a:r>
            <a:r>
              <a:rPr lang="en-US" dirty="0" err="1" smtClean="0"/>
              <a:t>Judgement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 protagonist commits a moral  error and for this, he receives his punishment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 Shakespeare’s  heroes(  King Lear )</a:t>
            </a:r>
          </a:p>
          <a:p>
            <a:r>
              <a:rPr lang="en-US" dirty="0" smtClean="0"/>
              <a:t>Oedipus Rex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Spoudaios</a:t>
            </a:r>
            <a:r>
              <a:rPr lang="en-US" dirty="0" smtClean="0"/>
              <a:t>( Noble Character)</a:t>
            </a:r>
          </a:p>
          <a:p>
            <a:r>
              <a:rPr lang="en-US" dirty="0" smtClean="0"/>
              <a:t>Character determines  moral choice/moral purpose </a:t>
            </a:r>
          </a:p>
          <a:p>
            <a:r>
              <a:rPr lang="en-US" dirty="0" smtClean="0"/>
              <a:t>Tragedy imitates  noble character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Components of a tragedy</a:t>
            </a:r>
          </a:p>
          <a:p>
            <a:r>
              <a:rPr lang="en-US" dirty="0" smtClean="0"/>
              <a:t>1  Plot</a:t>
            </a:r>
          </a:p>
          <a:p>
            <a:r>
              <a:rPr lang="en-US" dirty="0" smtClean="0"/>
              <a:t>2  Character</a:t>
            </a:r>
          </a:p>
          <a:p>
            <a:r>
              <a:rPr lang="en-US" dirty="0" smtClean="0"/>
              <a:t>3  Thought</a:t>
            </a:r>
          </a:p>
          <a:p>
            <a:r>
              <a:rPr lang="en-US" dirty="0" smtClean="0"/>
              <a:t>4. Diction</a:t>
            </a:r>
          </a:p>
          <a:p>
            <a:r>
              <a:rPr lang="en-US" dirty="0" smtClean="0"/>
              <a:t>5. Spectacle</a:t>
            </a:r>
          </a:p>
          <a:p>
            <a:r>
              <a:rPr lang="en-US" dirty="0" smtClean="0"/>
              <a:t>6  Song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</vt:lpstr>
      <vt:lpstr>Slide 2</vt:lpstr>
      <vt:lpstr>Slide 3</vt:lpstr>
      <vt:lpstr>Slide 4</vt:lpstr>
      <vt:lpstr>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TECHNO</dc:creator>
  <cp:lastModifiedBy>hp</cp:lastModifiedBy>
  <cp:revision>15</cp:revision>
  <dcterms:created xsi:type="dcterms:W3CDTF">2017-12-16T07:40:06Z</dcterms:created>
  <dcterms:modified xsi:type="dcterms:W3CDTF">2019-08-16T16:42:06Z</dcterms:modified>
</cp:coreProperties>
</file>