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69" r:id="rId2"/>
    <p:sldId id="257" r:id="rId3"/>
    <p:sldId id="263" r:id="rId4"/>
    <p:sldId id="262" r:id="rId5"/>
    <p:sldId id="268" r:id="rId6"/>
    <p:sldId id="267" r:id="rId7"/>
    <p:sldId id="258" r:id="rId8"/>
    <p:sldId id="259" r:id="rId9"/>
    <p:sldId id="260" r:id="rId10"/>
    <p:sldId id="261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99" autoAdjust="0"/>
    <p:restoredTop sz="94713" autoAdjust="0"/>
  </p:normalViewPr>
  <p:slideViewPr>
    <p:cSldViewPr>
      <p:cViewPr varScale="1">
        <p:scale>
          <a:sx n="70" d="100"/>
          <a:sy n="70" d="100"/>
        </p:scale>
        <p:origin x="74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6CA7-8AAA-48CE-9621-36C56A81869B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9FDAC4-B592-440B-BCDD-6735D1D7EF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6CA7-8AAA-48CE-9621-36C56A81869B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DAC4-B592-440B-BCDD-6735D1D7E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6CA7-8AAA-48CE-9621-36C56A81869B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DAC4-B592-440B-BCDD-6735D1D7E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9D6CA7-8AAA-48CE-9621-36C56A81869B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F9FDAC4-B592-440B-BCDD-6735D1D7EF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6CA7-8AAA-48CE-9621-36C56A81869B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DAC4-B592-440B-BCDD-6735D1D7EF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6CA7-8AAA-48CE-9621-36C56A81869B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DAC4-B592-440B-BCDD-6735D1D7EF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DAC4-B592-440B-BCDD-6735D1D7EF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6CA7-8AAA-48CE-9621-36C56A81869B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6CA7-8AAA-48CE-9621-36C56A81869B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DAC4-B592-440B-BCDD-6735D1D7EF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6CA7-8AAA-48CE-9621-36C56A81869B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DAC4-B592-440B-BCDD-6735D1D7E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9D6CA7-8AAA-48CE-9621-36C56A81869B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9FDAC4-B592-440B-BCDD-6735D1D7EF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6CA7-8AAA-48CE-9621-36C56A81869B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9FDAC4-B592-440B-BCDD-6735D1D7EF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B9D6CA7-8AAA-48CE-9621-36C56A81869B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F9FDAC4-B592-440B-BCDD-6735D1D7EF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80" name="Picture 8" descr="C:\Users\user\Downloads\ppt kerala arts\kathakali__laxman_2_by_photogrartist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8572500" cy="5791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4800" y="3276600"/>
            <a:ext cx="710483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ML1-Ambili" pitchFamily="82" charset="0"/>
              </a:rPr>
              <a:t> </a:t>
            </a:r>
            <a:r>
              <a:rPr lang="en-US" sz="3200" dirty="0" err="1" smtClean="0">
                <a:latin typeface="ML1-Ambili" pitchFamily="82" charset="0"/>
              </a:rPr>
              <a:t>Colour</a:t>
            </a:r>
            <a:r>
              <a:rPr lang="en-US" sz="3200" dirty="0" smtClean="0">
                <a:latin typeface="ML1-Ambili" pitchFamily="82" charset="0"/>
              </a:rPr>
              <a:t>  symbolism in</a:t>
            </a:r>
          </a:p>
          <a:p>
            <a:r>
              <a:rPr lang="en-US" sz="3200" dirty="0" smtClean="0">
                <a:latin typeface="ML1-Ambili" pitchFamily="82" charset="0"/>
              </a:rPr>
              <a:t> the theatrical performance </a:t>
            </a:r>
          </a:p>
          <a:p>
            <a:r>
              <a:rPr lang="en-US" sz="3200" dirty="0" smtClean="0">
                <a:latin typeface="ML1-Ambili" pitchFamily="82" charset="0"/>
              </a:rPr>
              <a:t> of  </a:t>
            </a:r>
            <a:r>
              <a:rPr lang="en-US" sz="3200" dirty="0" err="1" smtClean="0">
                <a:latin typeface="ML1-Ambili" pitchFamily="82" charset="0"/>
              </a:rPr>
              <a:t>Nalacharitham</a:t>
            </a:r>
            <a:endParaRPr lang="en-US" sz="3200" dirty="0" smtClean="0">
              <a:latin typeface="ML1-Ambili" pitchFamily="82" charset="0"/>
            </a:endParaRPr>
          </a:p>
          <a:p>
            <a:r>
              <a:rPr lang="en-US" sz="3200" dirty="0" smtClean="0">
                <a:latin typeface="ML1-Ambili" pitchFamily="82" charset="0"/>
              </a:rPr>
              <a:t> </a:t>
            </a:r>
            <a:r>
              <a:rPr lang="en-US" sz="3200" dirty="0" err="1" smtClean="0">
                <a:latin typeface="ML1-Ambili" pitchFamily="82" charset="0"/>
              </a:rPr>
              <a:t>Aattakkatha</a:t>
            </a:r>
            <a:endParaRPr lang="en-US" sz="3200" dirty="0" smtClean="0">
              <a:latin typeface="ML1-Ambili" pitchFamily="82" charset="0"/>
            </a:endParaRPr>
          </a:p>
          <a:p>
            <a:r>
              <a:rPr lang="en-US" sz="3200" dirty="0" smtClean="0">
                <a:latin typeface="ML1-Ambili" pitchFamily="82" charset="0"/>
              </a:rPr>
              <a:t>							By,</a:t>
            </a:r>
          </a:p>
          <a:p>
            <a:r>
              <a:rPr lang="en-US" sz="3200" dirty="0" smtClean="0">
                <a:latin typeface="ML1-Ambili" pitchFamily="82" charset="0"/>
              </a:rPr>
              <a:t>						</a:t>
            </a:r>
            <a:r>
              <a:rPr lang="en-US" sz="3200" dirty="0" err="1" smtClean="0">
                <a:latin typeface="ML1-Ambili" pitchFamily="82" charset="0"/>
              </a:rPr>
              <a:t>Bindu</a:t>
            </a:r>
            <a:r>
              <a:rPr lang="en-US" sz="3200" dirty="0" smtClean="0">
                <a:latin typeface="ML1-Ambili" pitchFamily="82" charset="0"/>
              </a:rPr>
              <a:t> John</a:t>
            </a:r>
          </a:p>
          <a:p>
            <a:r>
              <a:rPr lang="en-US" sz="3200" smtClean="0">
                <a:latin typeface="ML1-Ambili" pitchFamily="82" charset="0"/>
              </a:rPr>
              <a:t>						Malayalam </a:t>
            </a:r>
            <a:endParaRPr lang="en-US" sz="3200" dirty="0" smtClean="0">
              <a:latin typeface="ML1-Ambili" pitchFamily="82" charset="0"/>
            </a:endParaRPr>
          </a:p>
          <a:p>
            <a:endParaRPr lang="en-US" sz="3200" dirty="0">
              <a:latin typeface="ML1-Ambili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457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600" dirty="0">
              <a:latin typeface="ML1-Ambili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Pacha ( Bahugan) ,                                                                  Minukku(Damayanti)</a:t>
            </a:r>
            <a:endParaRPr lang="en-US" dirty="0"/>
          </a:p>
        </p:txBody>
      </p:sp>
      <p:pic>
        <p:nvPicPr>
          <p:cNvPr id="4098" name="Picture 2" descr="C:\Users\user\Downloads\ppt kerala arts\7992422719_ecc2f27699_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736589" cy="44613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52800" y="5943600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satvikam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wnloads\ppt kerala arts\29tvf-nalan_GFR_29_2420369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524000"/>
            <a:ext cx="4010025" cy="409575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219200"/>
          </a:xfrm>
        </p:spPr>
        <p:txBody>
          <a:bodyPr/>
          <a:lstStyle/>
          <a:p>
            <a:r>
              <a:rPr smtClean="0">
                <a:latin typeface="ML-Ambili" pitchFamily="82" charset="0"/>
              </a:rPr>
              <a:t>Im«m-f³</a:t>
            </a:r>
            <a:endParaRPr lang="en-US" dirty="0">
              <a:latin typeface="ML-Ambili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5867400"/>
            <a:ext cx="2095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ML-Ambili" pitchFamily="82" charset="0"/>
              </a:rPr>
              <a:t>Icn-thjw</a:t>
            </a:r>
            <a:endParaRPr lang="en-US" sz="4000" dirty="0">
              <a:latin typeface="ML-Ambili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navarasangal</a:t>
            </a:r>
            <a:endParaRPr lang="en-US" dirty="0"/>
          </a:p>
        </p:txBody>
      </p:sp>
      <p:pic>
        <p:nvPicPr>
          <p:cNvPr id="8203" name="Picture 11" descr="C:\Users\user\Downloads\ppt kerala arts\Untitled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4953001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thirasheela</a:t>
            </a:r>
            <a:endParaRPr lang="en-US" dirty="0"/>
          </a:p>
        </p:txBody>
      </p:sp>
      <p:pic>
        <p:nvPicPr>
          <p:cNvPr id="2050" name="Picture 2" descr="C:\Users\user\Downloads\ppt kerala arts\kathakali-photo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810614" cy="4397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/>
          <a:lstStyle/>
          <a:p>
            <a:r>
              <a:rPr lang="en-US" dirty="0" err="1" smtClean="0"/>
              <a:t>mukhathezhuthu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762000"/>
          </a:xfrm>
        </p:spPr>
        <p:txBody>
          <a:bodyPr>
            <a:normAutofit/>
          </a:bodyPr>
          <a:lstStyle/>
          <a:p>
            <a:r>
              <a:rPr smtClean="0">
                <a:latin typeface="Arial" pitchFamily="34" charset="0"/>
                <a:cs typeface="Arial" pitchFamily="34" charset="0"/>
              </a:rPr>
              <a:t>Aniyara</a:t>
            </a:r>
            <a:r>
              <a:rPr smtClean="0">
                <a:latin typeface="Constantia" pitchFamily="18" charset="0"/>
                <a:cs typeface="Aharoni" pitchFamily="2" charset="-79"/>
              </a:rPr>
              <a:t> orukkangal </a:t>
            </a:r>
            <a:endParaRPr lang="en-US" dirty="0"/>
          </a:p>
        </p:txBody>
      </p:sp>
      <p:pic>
        <p:nvPicPr>
          <p:cNvPr id="5123" name="Picture 3" descr="C:\Users\user\Downloads\ppt kerala arts\kathakali-make-up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772400" cy="5178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66800" y="152400"/>
            <a:ext cx="8077200" cy="762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+mn-lt"/>
                <a:cs typeface="Arial" pitchFamily="34" charset="0"/>
              </a:rPr>
              <a:t>Aniyara</a:t>
            </a:r>
            <a:r>
              <a:rPr lang="en-US" dirty="0" smtClean="0">
                <a:latin typeface="Constantia" pitchFamily="18" charset="0"/>
                <a:cs typeface="Aharoni" pitchFamily="2" charset="-79"/>
              </a:rPr>
              <a:t>  </a:t>
            </a:r>
            <a:r>
              <a:rPr lang="en-US" dirty="0" err="1" smtClean="0">
                <a:latin typeface="Constantia" pitchFamily="18" charset="0"/>
                <a:cs typeface="Aharoni" pitchFamily="2" charset="-79"/>
              </a:rPr>
              <a:t>orukkangal</a:t>
            </a:r>
            <a:r>
              <a:rPr lang="en-US" dirty="0" smtClean="0">
                <a:latin typeface="Constantia" pitchFamily="18" charset="0"/>
                <a:cs typeface="Aharoni" pitchFamily="2" charset="-79"/>
              </a:rPr>
              <a:t> </a:t>
            </a:r>
            <a:endParaRPr lang="en-US" dirty="0">
              <a:latin typeface="Constantia" pitchFamily="18" charset="0"/>
              <a:cs typeface="Aharoni" pitchFamily="2" charset="-79"/>
            </a:endParaRPr>
          </a:p>
        </p:txBody>
      </p:sp>
      <p:pic>
        <p:nvPicPr>
          <p:cNvPr id="3075" name="Picture 3" descr="C:\Users\user\Downloads\ppt kerala arts\kathakali-play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7620000" cy="4762500"/>
          </a:xfrm>
          <a:prstGeom prst="rect">
            <a:avLst/>
          </a:prstGeom>
          <a:noFill/>
        </p:spPr>
      </p:pic>
      <p:pic>
        <p:nvPicPr>
          <p:cNvPr id="6" name="Picture 2" descr="C:\Users\user\Downloads\ppt kerala arts\2363542968_06e06f6b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304800"/>
            <a:ext cx="2745026" cy="183367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2000" y="9144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Mukathezhuthu</a:t>
            </a:r>
            <a:r>
              <a:rPr lang="en-US" sz="2400" dirty="0" smtClean="0"/>
              <a:t>  , </a:t>
            </a:r>
            <a:r>
              <a:rPr lang="en-US" sz="2400" dirty="0" err="1" smtClean="0"/>
              <a:t>Chuttikuthu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cs typeface="Arial" pitchFamily="34" charset="0"/>
              </a:rPr>
              <a:t>Chayilyam</a:t>
            </a:r>
            <a:endParaRPr lang="en-US" dirty="0"/>
          </a:p>
        </p:txBody>
      </p:sp>
      <p:pic>
        <p:nvPicPr>
          <p:cNvPr id="2050" name="Picture 2" descr="C:\Users\user\Downloads\ppt kerala arts\8100360947_3842fe6cc9_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597306" cy="4400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cs typeface="Arial" pitchFamily="34" charset="0"/>
              </a:rPr>
              <a:t>Aniyara</a:t>
            </a:r>
            <a:r>
              <a:rPr smtClean="0">
                <a:latin typeface="Constantia" pitchFamily="18" charset="0"/>
                <a:cs typeface="Aharoni" pitchFamily="2" charset="-79"/>
              </a:rPr>
              <a:t>  orukkangal </a:t>
            </a:r>
            <a:endParaRPr lang="en-US" dirty="0"/>
          </a:p>
        </p:txBody>
      </p:sp>
      <p:pic>
        <p:nvPicPr>
          <p:cNvPr id="1026" name="Picture 2" descr="C:\Users\user\Downloads\ppt kerala arts\chutti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2286000"/>
            <a:ext cx="2673350" cy="3750191"/>
          </a:xfrm>
          <a:prstGeom prst="rect">
            <a:avLst/>
          </a:prstGeom>
          <a:noFill/>
        </p:spPr>
      </p:pic>
      <p:pic>
        <p:nvPicPr>
          <p:cNvPr id="1027" name="Picture 3" descr="C:\Users\user\Downloads\ppt kerala arts\chutti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948" y="2286000"/>
            <a:ext cx="2868652" cy="3733800"/>
          </a:xfrm>
          <a:prstGeom prst="rect">
            <a:avLst/>
          </a:prstGeom>
          <a:noFill/>
        </p:spPr>
      </p:pic>
      <p:pic>
        <p:nvPicPr>
          <p:cNvPr id="1029" name="Picture 5" descr="C:\Users\user\Downloads\ppt kerala arts\chutti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2438400" cy="36671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33400" y="1447800"/>
            <a:ext cx="2397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Mukathezhuthu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ppt kerala arts\5388023560_8505864fe7_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6331745" cy="42211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Hamsam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57912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satvikam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Pacha</a:t>
            </a:r>
            <a:r>
              <a:rPr lang="en-US" dirty="0" smtClean="0"/>
              <a:t> (</a:t>
            </a:r>
            <a:r>
              <a:rPr lang="en-US" dirty="0" err="1" smtClean="0"/>
              <a:t>Nalan</a:t>
            </a:r>
            <a:r>
              <a:rPr lang="en-US" dirty="0" smtClean="0"/>
              <a:t>)   , </a:t>
            </a:r>
            <a:r>
              <a:rPr lang="en-US" dirty="0" err="1" smtClean="0"/>
              <a:t>Minukku</a:t>
            </a:r>
            <a:r>
              <a:rPr lang="en-US" dirty="0" smtClean="0"/>
              <a:t>  (</a:t>
            </a:r>
            <a:r>
              <a:rPr lang="en-US" dirty="0" err="1" smtClean="0"/>
              <a:t>Damayanti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7" name="Picture 3" descr="C:\Users\user\Downloads\ppt kerala arts\maxresdefaul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400800" cy="42555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352800" y="5867400"/>
            <a:ext cx="21804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satvikam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</a:t>
            </a:r>
            <a:r>
              <a:rPr smtClean="0"/>
              <a:t>aruthathadi( Kali), </a:t>
            </a:r>
            <a:br>
              <a:rPr smtClean="0"/>
            </a:br>
            <a:r>
              <a:rPr smtClean="0"/>
              <a:t>                      Chuvapputhadi (Dwaparan)</a:t>
            </a:r>
            <a:endParaRPr lang="en-US" dirty="0"/>
          </a:p>
        </p:txBody>
      </p:sp>
      <p:pic>
        <p:nvPicPr>
          <p:cNvPr id="6146" name="Picture 2" descr="C:\Users\user\Downloads\ppt kerala arts\13tvf_kali_jpg_1682728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5753100" cy="3835400"/>
          </a:xfrm>
          <a:prstGeom prst="rect">
            <a:avLst/>
          </a:prstGeom>
          <a:noFill/>
        </p:spPr>
      </p:pic>
      <p:pic>
        <p:nvPicPr>
          <p:cNvPr id="8" name="Picture 2" descr="C:\Users\user\Downloads\ppt kerala arts\2368241922_f427c7a80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752600"/>
            <a:ext cx="5486400" cy="38179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76400" y="56388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       </a:t>
            </a:r>
            <a:r>
              <a:rPr lang="en-US" sz="4000" dirty="0" err="1" smtClean="0"/>
              <a:t>thamogunam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185</TotalTime>
  <Words>56</Words>
  <Application>Microsoft Office PowerPoint</Application>
  <PresentationFormat>On-screen Show (4:3)</PresentationFormat>
  <Paragraphs>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Aharoni</vt:lpstr>
      <vt:lpstr>Arial</vt:lpstr>
      <vt:lpstr>Constantia</vt:lpstr>
      <vt:lpstr>ML1-Ambili</vt:lpstr>
      <vt:lpstr>ML-Ambili</vt:lpstr>
      <vt:lpstr>Wingdings 2</vt:lpstr>
      <vt:lpstr>Paper</vt:lpstr>
      <vt:lpstr>PowerPoint Presentation</vt:lpstr>
      <vt:lpstr>thirasheela</vt:lpstr>
      <vt:lpstr>Aniyara orukkangal </vt:lpstr>
      <vt:lpstr>Aniyara  orukkangal </vt:lpstr>
      <vt:lpstr>Chayilyam</vt:lpstr>
      <vt:lpstr>Aniyara  orukkangal </vt:lpstr>
      <vt:lpstr>Hamsam</vt:lpstr>
      <vt:lpstr>Pacha (Nalan)   , Minukku  (Damayanti)</vt:lpstr>
      <vt:lpstr>Karuthathadi( Kali),                        Chuvapputhadi (Dwaparan)</vt:lpstr>
      <vt:lpstr>Pacha ( Bahugan) ,                                                                  Minukku(Damayanti)</vt:lpstr>
      <vt:lpstr>Im«m-f³</vt:lpstr>
      <vt:lpstr>navarasangal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USER</cp:lastModifiedBy>
  <cp:revision>19</cp:revision>
  <dcterms:created xsi:type="dcterms:W3CDTF">2016-12-04T02:27:44Z</dcterms:created>
  <dcterms:modified xsi:type="dcterms:W3CDTF">2019-08-18T17:16:55Z</dcterms:modified>
</cp:coreProperties>
</file>