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Feminism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Thankam K Abraham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English</a:t>
            </a:r>
          </a:p>
          <a:p>
            <a:r>
              <a:rPr lang="en-US" dirty="0" smtClean="0"/>
              <a:t>Christian </a:t>
            </a:r>
            <a:r>
              <a:rPr lang="en-US" dirty="0" err="1" smtClean="0"/>
              <a:t>College,Chegannur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Feminism,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about imitating men</a:t>
            </a:r>
          </a:p>
          <a:p>
            <a:r>
              <a:rPr lang="en-US" dirty="0" smtClean="0"/>
              <a:t>Above the concept of rivalry with men</a:t>
            </a:r>
          </a:p>
          <a:p>
            <a:r>
              <a:rPr lang="en-US" dirty="0" smtClean="0"/>
              <a:t>Question of dominance and subjection</a:t>
            </a:r>
          </a:p>
          <a:p>
            <a:r>
              <a:rPr lang="en-US" dirty="0" smtClean="0"/>
              <a:t>Deconstructs the rigid binaries in sexual and social relations</a:t>
            </a:r>
          </a:p>
          <a:p>
            <a:r>
              <a:rPr lang="en-US" dirty="0" smtClean="0"/>
              <a:t>“a diverse and multifaceted grouping  of ideas, and indeed actions”. (Freedman)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Freedman’s Classification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 feminism</a:t>
            </a:r>
          </a:p>
          <a:p>
            <a:r>
              <a:rPr lang="en-US" dirty="0" smtClean="0"/>
              <a:t>Marxist or Socialist feminism</a:t>
            </a:r>
          </a:p>
          <a:p>
            <a:r>
              <a:rPr lang="en-US" dirty="0" smtClean="0"/>
              <a:t>Radical feminism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Liberal feminism – campaign for equal rights for women within a liberal state</a:t>
            </a:r>
          </a:p>
          <a:p>
            <a:r>
              <a:rPr lang="en-US" dirty="0" smtClean="0"/>
              <a:t>Marxist feminism – women’s oppression a consequence of the capitalist system of production and its attendant division of labour.</a:t>
            </a:r>
          </a:p>
          <a:p>
            <a:r>
              <a:rPr lang="en-US" dirty="0" smtClean="0"/>
              <a:t>Radical feminism – dominance of men result of patriarchy and independent of other social structures or capitalist system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Freedman’s ‘Female’ and ‘Feminine’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‘Female’ – biological category to which women belong</a:t>
            </a:r>
          </a:p>
          <a:p>
            <a:r>
              <a:rPr lang="en-US" dirty="0" smtClean="0"/>
              <a:t>‘Feminine’ – </a:t>
            </a:r>
            <a:r>
              <a:rPr lang="en-US" dirty="0" err="1" smtClean="0"/>
              <a:t>behaviour</a:t>
            </a:r>
            <a:r>
              <a:rPr lang="en-US" dirty="0" smtClean="0"/>
              <a:t> and roles being the social constructions based on this biological category</a:t>
            </a:r>
          </a:p>
          <a:p>
            <a:r>
              <a:rPr lang="en-US" dirty="0" smtClean="0"/>
              <a:t>“One is not born a woman. One becomes one”. (Simone De </a:t>
            </a:r>
            <a:r>
              <a:rPr lang="en-US" dirty="0" err="1" smtClean="0"/>
              <a:t>Beavoir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a theoretical proposition</a:t>
            </a:r>
          </a:p>
          <a:p>
            <a:r>
              <a:rPr lang="en-US" dirty="0" smtClean="0"/>
              <a:t>Has social relevance and finds expression in cultural </a:t>
            </a:r>
            <a:r>
              <a:rPr lang="en-US" dirty="0" err="1" smtClean="0"/>
              <a:t>artefacts</a:t>
            </a:r>
            <a:endParaRPr lang="en-US" dirty="0" smtClean="0"/>
          </a:p>
          <a:p>
            <a:r>
              <a:rPr lang="en-US" dirty="0" err="1" smtClean="0"/>
              <a:t>Androcentric</a:t>
            </a:r>
            <a:r>
              <a:rPr lang="en-US" dirty="0" smtClean="0"/>
              <a:t> bias in representations of women in literature and the visual arts, including the media.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</vt:lpstr>
      <vt:lpstr>Feminism</vt:lpstr>
      <vt:lpstr>Feminism, an Introduction</vt:lpstr>
      <vt:lpstr>Freedman’s Classification</vt:lpstr>
      <vt:lpstr>Slide 5</vt:lpstr>
      <vt:lpstr>Freedman’s ‘Female’ and ‘Feminine’</vt:lpstr>
      <vt:lpstr>Conclusion</vt:lpstr>
      <vt:lpstr>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Feminism</dc:title>
  <dc:creator>Thankam</dc:creator>
  <cp:lastModifiedBy>hp</cp:lastModifiedBy>
  <cp:revision>13</cp:revision>
  <dcterms:created xsi:type="dcterms:W3CDTF">2006-08-16T00:00:00Z</dcterms:created>
  <dcterms:modified xsi:type="dcterms:W3CDTF">2019-08-16T07:35:31Z</dcterms:modified>
</cp:coreProperties>
</file>