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1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3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4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8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8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8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5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Popular Culture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8412" cy="69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5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u="sng" dirty="0" smtClean="0"/>
              <a:t>3. News</a:t>
            </a:r>
            <a:endParaRPr lang="en-IN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212976"/>
            <a:ext cx="444049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0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u="sng" dirty="0" smtClean="0"/>
              <a:t>4. Politics</a:t>
            </a:r>
            <a:endParaRPr lang="en-IN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190653"/>
            <a:ext cx="5697192" cy="355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8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u="sng" dirty="0" smtClean="0"/>
              <a:t>5. Fashion</a:t>
            </a:r>
            <a:endParaRPr lang="en-IN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4"/>
            <a:ext cx="4824536" cy="375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95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6. Technology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813690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2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</a:t>
            </a:r>
            <a:r>
              <a:rPr lang="en-IN" dirty="0" smtClean="0"/>
              <a:t>onclusion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Each one has his own Pop culture menu</a:t>
            </a:r>
            <a:endParaRPr lang="en-IN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48883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3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Popular Culture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Prepared by: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Jolly Alex</a:t>
            </a:r>
          </a:p>
          <a:p>
            <a:pPr>
              <a:buNone/>
            </a:pPr>
            <a:r>
              <a:rPr lang="en-US" i="1" dirty="0" smtClean="0"/>
              <a:t>Assistant Professor</a:t>
            </a:r>
          </a:p>
          <a:p>
            <a:pPr>
              <a:buNone/>
            </a:pPr>
            <a:r>
              <a:rPr lang="en-US" i="1" dirty="0" smtClean="0"/>
              <a:t>Dept. of English</a:t>
            </a:r>
          </a:p>
          <a:p>
            <a:pPr>
              <a:buNone/>
            </a:pPr>
            <a:r>
              <a:rPr lang="en-US" i="1" dirty="0" smtClean="0"/>
              <a:t>Christian College, Chengannur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(MA English- Cultural Studies)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8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What is Popular Culture?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Popular Culture is people’s culture</a:t>
            </a:r>
          </a:p>
          <a:p>
            <a:r>
              <a:rPr lang="en-IN" dirty="0" smtClean="0"/>
              <a:t>Also known as Pop Culture</a:t>
            </a:r>
          </a:p>
          <a:p>
            <a:r>
              <a:rPr lang="en-IN" dirty="0" smtClean="0"/>
              <a:t>Culture of masses</a:t>
            </a:r>
          </a:p>
          <a:p>
            <a:r>
              <a:rPr lang="en-IN" dirty="0" smtClean="0"/>
              <a:t>Influenced by mass media</a:t>
            </a:r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583" y="3429000"/>
            <a:ext cx="3240360" cy="27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9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Why is it Unique?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constantly changing</a:t>
            </a:r>
          </a:p>
          <a:p>
            <a:r>
              <a:rPr lang="en-IN" dirty="0" smtClean="0"/>
              <a:t>It is specific to time and place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924944"/>
            <a:ext cx="543795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5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Forms of Popular Culture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Music</a:t>
            </a:r>
          </a:p>
          <a:p>
            <a:pPr marL="0" indent="0">
              <a:buNone/>
            </a:pPr>
            <a:r>
              <a:rPr lang="en-IN" dirty="0" smtClean="0"/>
              <a:t>Television</a:t>
            </a:r>
          </a:p>
          <a:p>
            <a:pPr marL="0" indent="0">
              <a:buNone/>
            </a:pPr>
            <a:r>
              <a:rPr lang="en-IN" dirty="0" smtClean="0"/>
              <a:t>Sports</a:t>
            </a:r>
          </a:p>
          <a:p>
            <a:pPr marL="0" indent="0">
              <a:buNone/>
            </a:pPr>
            <a:r>
              <a:rPr lang="en-IN" dirty="0" smtClean="0"/>
              <a:t>Toys</a:t>
            </a:r>
          </a:p>
          <a:p>
            <a:pPr marL="0" indent="0">
              <a:buNone/>
            </a:pPr>
            <a:r>
              <a:rPr lang="en-IN" dirty="0" smtClean="0"/>
              <a:t>Comics</a:t>
            </a:r>
          </a:p>
          <a:p>
            <a:pPr marL="0" indent="0">
              <a:buNone/>
            </a:pPr>
            <a:r>
              <a:rPr lang="en-IN" dirty="0" smtClean="0"/>
              <a:t>Film advertising</a:t>
            </a:r>
          </a:p>
          <a:p>
            <a:pPr marL="0" indent="0">
              <a:buNone/>
            </a:pPr>
            <a:r>
              <a:rPr lang="en-IN" dirty="0" smtClean="0"/>
              <a:t>Fashion</a:t>
            </a:r>
          </a:p>
          <a:p>
            <a:pPr marL="0" indent="0">
              <a:buNone/>
            </a:pPr>
            <a:r>
              <a:rPr lang="en-IN" dirty="0" smtClean="0"/>
              <a:t>Magazine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9" y="1556792"/>
            <a:ext cx="5709418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7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Issues in Popular Culture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Race</a:t>
            </a:r>
          </a:p>
          <a:p>
            <a:r>
              <a:rPr lang="en-IN" dirty="0" smtClean="0"/>
              <a:t>Ethnicity</a:t>
            </a:r>
          </a:p>
          <a:p>
            <a:r>
              <a:rPr lang="en-IN" dirty="0" smtClean="0"/>
              <a:t>Gender</a:t>
            </a:r>
          </a:p>
          <a:p>
            <a:r>
              <a:rPr lang="en-IN" dirty="0" smtClean="0"/>
              <a:t>Sexuality</a:t>
            </a:r>
          </a:p>
          <a:p>
            <a:r>
              <a:rPr lang="en-IN" dirty="0" smtClean="0"/>
              <a:t>Cultural Imperialism</a:t>
            </a:r>
          </a:p>
          <a:p>
            <a:r>
              <a:rPr lang="en-IN" dirty="0" smtClean="0"/>
              <a:t>Censorship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65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Categories of Popular Culture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N" dirty="0" smtClean="0"/>
              <a:t>Entertainment</a:t>
            </a:r>
          </a:p>
          <a:p>
            <a:pPr marL="514350" indent="-514350">
              <a:buAutoNum type="arabicPeriod"/>
            </a:pPr>
            <a:r>
              <a:rPr lang="en-IN" dirty="0" smtClean="0"/>
              <a:t>Sports</a:t>
            </a:r>
          </a:p>
          <a:p>
            <a:pPr marL="514350" indent="-514350">
              <a:buAutoNum type="arabicPeriod"/>
            </a:pPr>
            <a:r>
              <a:rPr lang="en-IN" dirty="0" smtClean="0"/>
              <a:t>News</a:t>
            </a:r>
          </a:p>
          <a:p>
            <a:pPr marL="514350" indent="-514350">
              <a:buAutoNum type="arabicPeriod"/>
            </a:pPr>
            <a:r>
              <a:rPr lang="en-IN" dirty="0" smtClean="0"/>
              <a:t>Politics</a:t>
            </a:r>
          </a:p>
          <a:p>
            <a:pPr marL="514350" indent="-514350">
              <a:buAutoNum type="arabicPeriod"/>
            </a:pPr>
            <a:r>
              <a:rPr lang="en-IN" dirty="0" smtClean="0"/>
              <a:t>Fashion</a:t>
            </a:r>
          </a:p>
          <a:p>
            <a:pPr marL="514350" indent="-514350">
              <a:buAutoNum type="arabicPeriod"/>
            </a:pPr>
            <a:r>
              <a:rPr lang="en-IN" dirty="0" smtClean="0"/>
              <a:t>Technology</a:t>
            </a:r>
          </a:p>
          <a:p>
            <a:pPr marL="514350" indent="-51435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62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u="sng" dirty="0" smtClean="0"/>
              <a:t>1. Entertainment</a:t>
            </a:r>
            <a:endParaRPr lang="en-IN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57060"/>
            <a:ext cx="3384376" cy="360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2. Sports</a:t>
            </a:r>
            <a:endParaRPr lang="en-IN" b="1" u="sng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74230"/>
            <a:ext cx="6337568" cy="474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1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125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Popular Culture</vt:lpstr>
      <vt:lpstr>Popular Culture</vt:lpstr>
      <vt:lpstr>What is Popular Culture?</vt:lpstr>
      <vt:lpstr>Why is it Unique?</vt:lpstr>
      <vt:lpstr>Forms of Popular Culture</vt:lpstr>
      <vt:lpstr>Issues in Popular Culture</vt:lpstr>
      <vt:lpstr>Categories of Popular Culture</vt:lpstr>
      <vt:lpstr>1. Entertainment</vt:lpstr>
      <vt:lpstr>2. Sports</vt:lpstr>
      <vt:lpstr>3. News</vt:lpstr>
      <vt:lpstr>4. Politics</vt:lpstr>
      <vt:lpstr>5. Fashion</vt:lpstr>
      <vt:lpstr>6. Technology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2017-04-20T08:52:30Z</dcterms:created>
  <dcterms:modified xsi:type="dcterms:W3CDTF">2019-08-18T10:46:14Z</dcterms:modified>
</cp:coreProperties>
</file>