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5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9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3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9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7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0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3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EDEB-E728-43E0-BBC4-3945A2392514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37F88-A9B6-4623-A4A2-4BBD19F2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5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Theatre of the Absurd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Prof. Leena Liz Mathew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Dept. of English</a:t>
            </a:r>
          </a:p>
          <a:p>
            <a:r>
              <a:rPr lang="en-US" dirty="0" smtClean="0"/>
              <a:t>Christian College, Chengannur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4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coined by Martin </a:t>
            </a:r>
            <a:r>
              <a:rPr lang="en-US" dirty="0" err="1" smtClean="0"/>
              <a:t>Esslin</a:t>
            </a:r>
            <a:r>
              <a:rPr lang="en-US" dirty="0" smtClean="0"/>
              <a:t> in his 1962 book by that title. </a:t>
            </a:r>
          </a:p>
          <a:p>
            <a:r>
              <a:rPr lang="en-US" dirty="0" smtClean="0"/>
              <a:t>The work of a group of a loosely associated group of dramatists who first emerged during and after World War II.</a:t>
            </a:r>
          </a:p>
          <a:p>
            <a:r>
              <a:rPr lang="en-US" dirty="0" smtClean="0"/>
              <a:t>As a reaction to World War II</a:t>
            </a:r>
            <a:r>
              <a:rPr lang="en-GB" dirty="0" smtClean="0"/>
              <a:t>.</a:t>
            </a:r>
          </a:p>
          <a:p>
            <a:r>
              <a:rPr lang="en-US" dirty="0" smtClean="0"/>
              <a:t>Takes the basis of existential philosophy.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1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Incomprehension.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Despair at the meaninglessness of human existence.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No possibility of resolution of problems.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Logic is subverted</a:t>
            </a:r>
          </a:p>
          <a:p>
            <a:pPr>
              <a:buFont typeface="Wingdings" pitchFamily="2" charset="2"/>
              <a:buChar char="v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9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Albert Camus’ </a:t>
            </a:r>
            <a:r>
              <a:rPr lang="en-US" i="1" dirty="0" smtClean="0"/>
              <a:t>The  Myth of Sisyphus </a:t>
            </a:r>
            <a:r>
              <a:rPr lang="en-US" dirty="0" smtClean="0"/>
              <a:t>is the harbinger of the theatre of the absurd.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3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Samuel Beckett</a:t>
            </a:r>
          </a:p>
          <a:p>
            <a:r>
              <a:rPr lang="en-US" dirty="0" smtClean="0"/>
              <a:t>Arthur </a:t>
            </a:r>
            <a:r>
              <a:rPr lang="en-US" dirty="0" err="1" smtClean="0"/>
              <a:t>Adamov</a:t>
            </a:r>
            <a:endParaRPr lang="en-US" dirty="0" smtClean="0"/>
          </a:p>
          <a:p>
            <a:r>
              <a:rPr lang="en-US" dirty="0" smtClean="0"/>
              <a:t>Eugene Ionesco</a:t>
            </a:r>
          </a:p>
          <a:p>
            <a:r>
              <a:rPr lang="en-US" dirty="0" smtClean="0"/>
              <a:t>Harold Pinter</a:t>
            </a:r>
          </a:p>
          <a:p>
            <a:r>
              <a:rPr lang="en-US" dirty="0" smtClean="0"/>
              <a:t>Edward Albee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Playwrights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9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Theatre of the Absurd</vt:lpstr>
      <vt:lpstr>PowerPoint Presentation</vt:lpstr>
      <vt:lpstr>FEATURES</vt:lpstr>
      <vt:lpstr>PowerPoint Presentation</vt:lpstr>
      <vt:lpstr>Important Playwrights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2018-12-19T03:55:51Z</dcterms:created>
  <dcterms:modified xsi:type="dcterms:W3CDTF">2019-08-18T10:48:30Z</dcterms:modified>
</cp:coreProperties>
</file>